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removePersonalInfoOnSave="1" saveSubsetFonts="1">
  <p:sldMasterIdLst>
    <p:sldMasterId id="2147483650" r:id="rId1"/>
  </p:sldMasterIdLst>
  <p:notesMasterIdLst>
    <p:notesMasterId r:id="rId8"/>
  </p:notesMasterIdLst>
  <p:handoutMasterIdLst>
    <p:handoutMasterId r:id="rId9"/>
  </p:handoutMasterIdLst>
  <p:sldIdLst>
    <p:sldId id="258" r:id="rId2"/>
    <p:sldId id="260" r:id="rId3"/>
    <p:sldId id="259" r:id="rId4"/>
    <p:sldId id="261" r:id="rId5"/>
    <p:sldId id="262" r:id="rId6"/>
    <p:sldId id="263" r:id="rId7"/>
  </p:sldIdLst>
  <p:sldSz cx="9144000" cy="6858000" type="screen4x3"/>
  <p:notesSz cx="7315200" cy="9601200"/>
  <p:defaultTextStyle>
    <a:defPPr>
      <a:defRPr lang="en-US"/>
    </a:defPPr>
    <a:lvl1pPr marL="0" algn="l" defTabSz="685688" rtl="0" eaLnBrk="1" latinLnBrk="0" hangingPunct="1">
      <a:defRPr sz="1349" kern="1200">
        <a:solidFill>
          <a:schemeClr val="tx1"/>
        </a:solidFill>
        <a:latin typeface="+mn-lt"/>
        <a:ea typeface="+mn-ea"/>
        <a:cs typeface="+mn-cs"/>
      </a:defRPr>
    </a:lvl1pPr>
    <a:lvl2pPr marL="342844" algn="l" defTabSz="685688" rtl="0" eaLnBrk="1" latinLnBrk="0" hangingPunct="1">
      <a:defRPr sz="1349" kern="1200">
        <a:solidFill>
          <a:schemeClr val="tx1"/>
        </a:solidFill>
        <a:latin typeface="+mn-lt"/>
        <a:ea typeface="+mn-ea"/>
        <a:cs typeface="+mn-cs"/>
      </a:defRPr>
    </a:lvl2pPr>
    <a:lvl3pPr marL="685688" algn="l" defTabSz="685688" rtl="0" eaLnBrk="1" latinLnBrk="0" hangingPunct="1">
      <a:defRPr sz="1349" kern="1200">
        <a:solidFill>
          <a:schemeClr val="tx1"/>
        </a:solidFill>
        <a:latin typeface="+mn-lt"/>
        <a:ea typeface="+mn-ea"/>
        <a:cs typeface="+mn-cs"/>
      </a:defRPr>
    </a:lvl3pPr>
    <a:lvl4pPr marL="1028532" algn="l" defTabSz="685688" rtl="0" eaLnBrk="1" latinLnBrk="0" hangingPunct="1">
      <a:defRPr sz="1349" kern="1200">
        <a:solidFill>
          <a:schemeClr val="tx1"/>
        </a:solidFill>
        <a:latin typeface="+mn-lt"/>
        <a:ea typeface="+mn-ea"/>
        <a:cs typeface="+mn-cs"/>
      </a:defRPr>
    </a:lvl4pPr>
    <a:lvl5pPr marL="1371376" algn="l" defTabSz="685688" rtl="0" eaLnBrk="1" latinLnBrk="0" hangingPunct="1">
      <a:defRPr sz="1349" kern="1200">
        <a:solidFill>
          <a:schemeClr val="tx1"/>
        </a:solidFill>
        <a:latin typeface="+mn-lt"/>
        <a:ea typeface="+mn-ea"/>
        <a:cs typeface="+mn-cs"/>
      </a:defRPr>
    </a:lvl5pPr>
    <a:lvl6pPr marL="1714220" algn="l" defTabSz="685688" rtl="0" eaLnBrk="1" latinLnBrk="0" hangingPunct="1">
      <a:defRPr sz="1349" kern="1200">
        <a:solidFill>
          <a:schemeClr val="tx1"/>
        </a:solidFill>
        <a:latin typeface="+mn-lt"/>
        <a:ea typeface="+mn-ea"/>
        <a:cs typeface="+mn-cs"/>
      </a:defRPr>
    </a:lvl6pPr>
    <a:lvl7pPr marL="2057064" algn="l" defTabSz="685688" rtl="0" eaLnBrk="1" latinLnBrk="0" hangingPunct="1">
      <a:defRPr sz="1349" kern="1200">
        <a:solidFill>
          <a:schemeClr val="tx1"/>
        </a:solidFill>
        <a:latin typeface="+mn-lt"/>
        <a:ea typeface="+mn-ea"/>
        <a:cs typeface="+mn-cs"/>
      </a:defRPr>
    </a:lvl7pPr>
    <a:lvl8pPr marL="2399908" algn="l" defTabSz="685688" rtl="0" eaLnBrk="1" latinLnBrk="0" hangingPunct="1">
      <a:defRPr sz="1349" kern="1200">
        <a:solidFill>
          <a:schemeClr val="tx1"/>
        </a:solidFill>
        <a:latin typeface="+mn-lt"/>
        <a:ea typeface="+mn-ea"/>
        <a:cs typeface="+mn-cs"/>
      </a:defRPr>
    </a:lvl8pPr>
    <a:lvl9pPr marL="2742752" algn="l" defTabSz="685688" rtl="0" eaLnBrk="1" latinLnBrk="0" hangingPunct="1">
      <a:defRPr sz="134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82" userDrawn="1">
          <p15:clr>
            <a:srgbClr val="A4A3A4"/>
          </p15:clr>
        </p15:guide>
        <p15:guide id="2" orient="horz" pos="120" userDrawn="1">
          <p15:clr>
            <a:srgbClr val="A4A3A4"/>
          </p15:clr>
        </p15:guide>
        <p15:guide id="3" orient="horz" pos="8396" userDrawn="1">
          <p15:clr>
            <a:srgbClr val="A4A3A4"/>
          </p15:clr>
        </p15:guide>
        <p15:guide id="4" orient="horz" userDrawn="1">
          <p15:clr>
            <a:srgbClr val="A4A3A4"/>
          </p15:clr>
        </p15:guide>
        <p15:guide id="5" pos="242" userDrawn="1">
          <p15:clr>
            <a:srgbClr val="A4A3A4"/>
          </p15:clr>
        </p15:guide>
        <p15:guide id="6" pos="11278" userDrawn="1">
          <p15:clr>
            <a:srgbClr val="A4A3A4"/>
          </p15:clr>
        </p15:guide>
        <p15:guide id="7" orient="horz" pos="692" userDrawn="1">
          <p15:clr>
            <a:srgbClr val="A4A3A4"/>
          </p15:clr>
        </p15:guide>
        <p15:guide id="8" orient="horz" pos="60" userDrawn="1">
          <p15:clr>
            <a:srgbClr val="A4A3A4"/>
          </p15:clr>
        </p15:guide>
        <p15:guide id="9" orient="horz" pos="4200" userDrawn="1">
          <p15:clr>
            <a:srgbClr val="A4A3A4"/>
          </p15:clr>
        </p15:guide>
        <p15:guide id="10" pos="122" userDrawn="1">
          <p15:clr>
            <a:srgbClr val="A4A3A4"/>
          </p15:clr>
        </p15:guide>
        <p15:guide id="11" pos="56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4" name="Author" initials="A" lastIdx="0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49DFE"/>
    <a:srgbClr val="0157C6"/>
    <a:srgbClr val="0050C3"/>
    <a:srgbClr val="FEC106"/>
    <a:srgbClr val="023361"/>
    <a:srgbClr val="37B7F1"/>
    <a:srgbClr val="B8E5FA"/>
    <a:srgbClr val="F3F5FA"/>
    <a:srgbClr val="CDD2DE"/>
    <a:srgbClr val="E3E9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9338" autoAdjust="0"/>
    <p:restoredTop sz="94444" autoAdjust="0"/>
  </p:normalViewPr>
  <p:slideViewPr>
    <p:cSldViewPr snapToGrid="0" snapToObjects="1" showGuides="1">
      <p:cViewPr varScale="1">
        <p:scale>
          <a:sx n="70" d="100"/>
          <a:sy n="70" d="100"/>
        </p:scale>
        <p:origin x="1584" y="72"/>
      </p:cViewPr>
      <p:guideLst>
        <p:guide orient="horz" pos="1382"/>
        <p:guide orient="horz" pos="120"/>
        <p:guide orient="horz" pos="8396"/>
        <p:guide orient="horz"/>
        <p:guide pos="242"/>
        <p:guide pos="11278"/>
        <p:guide orient="horz" pos="692"/>
        <p:guide orient="horz" pos="60"/>
        <p:guide orient="horz" pos="4200"/>
        <p:guide pos="122"/>
        <p:guide pos="56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 showGuides="1">
      <p:cViewPr varScale="1">
        <p:scale>
          <a:sx n="54" d="100"/>
          <a:sy n="54" d="100"/>
        </p:scale>
        <p:origin x="2826" y="8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0158C5BC-9A70-462C-B28D-9600239EAC64}" type="datetimeFigureOut">
              <a:rPr lang="en-US" smtClean="0"/>
              <a:pPr/>
              <a:t>12/5/2022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79C131B7-05CA-4AEE-9267-6D0ED4DC84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1135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E6CC2317-6751-4CD4-9995-8782DD78E936}" type="datetimeFigureOut">
              <a:rPr lang="en-US" smtClean="0"/>
              <a:pPr/>
              <a:t>12/5/2022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26A1A87D-CAF7-4BDC-A0D3-C0DBEDE816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91008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688" rtl="0" eaLnBrk="1" latinLnBrk="0" hangingPunct="1">
      <a:defRPr sz="917" kern="1200">
        <a:solidFill>
          <a:schemeClr val="tx1"/>
        </a:solidFill>
        <a:latin typeface="+mn-lt"/>
        <a:ea typeface="+mn-ea"/>
        <a:cs typeface="+mn-cs"/>
      </a:defRPr>
    </a:lvl1pPr>
    <a:lvl2pPr marL="342844" algn="l" defTabSz="685688" rtl="0" eaLnBrk="1" latinLnBrk="0" hangingPunct="1">
      <a:defRPr sz="917" kern="1200">
        <a:solidFill>
          <a:schemeClr val="tx1"/>
        </a:solidFill>
        <a:latin typeface="+mn-lt"/>
        <a:ea typeface="+mn-ea"/>
        <a:cs typeface="+mn-cs"/>
      </a:defRPr>
    </a:lvl2pPr>
    <a:lvl3pPr marL="685688" algn="l" defTabSz="685688" rtl="0" eaLnBrk="1" latinLnBrk="0" hangingPunct="1">
      <a:defRPr sz="917" kern="1200">
        <a:solidFill>
          <a:schemeClr val="tx1"/>
        </a:solidFill>
        <a:latin typeface="+mn-lt"/>
        <a:ea typeface="+mn-ea"/>
        <a:cs typeface="+mn-cs"/>
      </a:defRPr>
    </a:lvl3pPr>
    <a:lvl4pPr marL="1028532" algn="l" defTabSz="685688" rtl="0" eaLnBrk="1" latinLnBrk="0" hangingPunct="1">
      <a:defRPr sz="917" kern="1200">
        <a:solidFill>
          <a:schemeClr val="tx1"/>
        </a:solidFill>
        <a:latin typeface="+mn-lt"/>
        <a:ea typeface="+mn-ea"/>
        <a:cs typeface="+mn-cs"/>
      </a:defRPr>
    </a:lvl4pPr>
    <a:lvl5pPr marL="1371376" algn="l" defTabSz="685688" rtl="0" eaLnBrk="1" latinLnBrk="0" hangingPunct="1">
      <a:defRPr sz="917" kern="1200">
        <a:solidFill>
          <a:schemeClr val="tx1"/>
        </a:solidFill>
        <a:latin typeface="+mn-lt"/>
        <a:ea typeface="+mn-ea"/>
        <a:cs typeface="+mn-cs"/>
      </a:defRPr>
    </a:lvl5pPr>
    <a:lvl6pPr marL="1714220" algn="l" defTabSz="685688" rtl="0" eaLnBrk="1" latinLnBrk="0" hangingPunct="1">
      <a:defRPr sz="917" kern="1200">
        <a:solidFill>
          <a:schemeClr val="tx1"/>
        </a:solidFill>
        <a:latin typeface="+mn-lt"/>
        <a:ea typeface="+mn-ea"/>
        <a:cs typeface="+mn-cs"/>
      </a:defRPr>
    </a:lvl6pPr>
    <a:lvl7pPr marL="2057064" algn="l" defTabSz="685688" rtl="0" eaLnBrk="1" latinLnBrk="0" hangingPunct="1">
      <a:defRPr sz="917" kern="1200">
        <a:solidFill>
          <a:schemeClr val="tx1"/>
        </a:solidFill>
        <a:latin typeface="+mn-lt"/>
        <a:ea typeface="+mn-ea"/>
        <a:cs typeface="+mn-cs"/>
      </a:defRPr>
    </a:lvl7pPr>
    <a:lvl8pPr marL="2399908" algn="l" defTabSz="685688" rtl="0" eaLnBrk="1" latinLnBrk="0" hangingPunct="1">
      <a:defRPr sz="917" kern="1200">
        <a:solidFill>
          <a:schemeClr val="tx1"/>
        </a:solidFill>
        <a:latin typeface="+mn-lt"/>
        <a:ea typeface="+mn-ea"/>
        <a:cs typeface="+mn-cs"/>
      </a:defRPr>
    </a:lvl8pPr>
    <a:lvl9pPr marL="2742752" algn="l" defTabSz="685688" rtl="0" eaLnBrk="1" latinLnBrk="0" hangingPunct="1">
      <a:defRPr sz="91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A1A87D-CAF7-4BDC-A0D3-C0DBEDE81619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44463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tandard 4 columns">
    <p:bg>
      <p:bgPr>
        <a:gradFill>
          <a:gsLst>
            <a:gs pos="0">
              <a:srgbClr val="37B7F1"/>
            </a:gs>
            <a:gs pos="50000">
              <a:schemeClr val="accent5">
                <a:lumMod val="60000"/>
                <a:lumOff val="40000"/>
              </a:schemeClr>
            </a:gs>
            <a:gs pos="77000">
              <a:schemeClr val="bg1"/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9295" y="1419588"/>
            <a:ext cx="3780189" cy="448482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tandard 4 columns">
    <p:bg>
      <p:bgPr>
        <a:gradFill>
          <a:gsLst>
            <a:gs pos="0">
              <a:srgbClr val="37B7F1"/>
            </a:gs>
            <a:gs pos="50000">
              <a:schemeClr val="accent5">
                <a:lumMod val="60000"/>
                <a:lumOff val="40000"/>
              </a:schemeClr>
            </a:gs>
            <a:gs pos="77000">
              <a:schemeClr val="bg1"/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Text Placeholder 76"/>
          <p:cNvSpPr>
            <a:spLocks noGrp="1"/>
          </p:cNvSpPr>
          <p:nvPr>
            <p:ph type="body" sz="quarter" idx="153" hasCustomPrompt="1"/>
          </p:nvPr>
        </p:nvSpPr>
        <p:spPr>
          <a:xfrm>
            <a:off x="201267" y="2250755"/>
            <a:ext cx="8741468" cy="1026987"/>
          </a:xfrm>
          <a:prstGeom prst="rect">
            <a:avLst/>
          </a:prstGeom>
        </p:spPr>
        <p:txBody>
          <a:bodyPr lIns="45729" tIns="22865" rIns="45729" bIns="22865" anchor="t" anchorCtr="1">
            <a:noAutofit/>
          </a:bodyPr>
          <a:lstStyle>
            <a:lvl1pPr marL="0" indent="0" algn="ctr">
              <a:buFontTx/>
              <a:buNone/>
              <a:defRPr sz="1600" b="1" baseline="0">
                <a:solidFill>
                  <a:srgbClr val="023361"/>
                </a:solidFill>
                <a:latin typeface="+mj-lt"/>
                <a:cs typeface="B Titr" panose="00000700000000000000" pitchFamily="2" charset="-78"/>
              </a:defRPr>
            </a:lvl1pPr>
            <a:lvl2pPr>
              <a:buFontTx/>
              <a:buNone/>
              <a:defRPr sz="1828"/>
            </a:lvl2pPr>
            <a:lvl3pPr>
              <a:buFontTx/>
              <a:buNone/>
              <a:defRPr sz="1828"/>
            </a:lvl3pPr>
            <a:lvl4pPr>
              <a:buFontTx/>
              <a:buNone/>
              <a:defRPr sz="1828"/>
            </a:lvl4pPr>
            <a:lvl5pPr>
              <a:buFontTx/>
              <a:buNone/>
              <a:defRPr sz="1828"/>
            </a:lvl5pPr>
          </a:lstStyle>
          <a:p>
            <a:pPr lvl="0"/>
            <a:r>
              <a:rPr lang="fa-IR" dirty="0"/>
              <a:t>عنوان </a:t>
            </a:r>
            <a:r>
              <a:rPr lang="fa-IR" dirty="0" smtClean="0"/>
              <a:t>مقاله را </a:t>
            </a:r>
            <a:r>
              <a:rPr lang="fa-IR" dirty="0"/>
              <a:t>وارد نمایید</a:t>
            </a:r>
            <a:endParaRPr lang="en-US" dirty="0"/>
          </a:p>
        </p:txBody>
      </p:sp>
      <p:sp>
        <p:nvSpPr>
          <p:cNvPr id="4" name="Text Placeholder 76"/>
          <p:cNvSpPr>
            <a:spLocks noGrp="1"/>
          </p:cNvSpPr>
          <p:nvPr>
            <p:ph type="body" sz="quarter" idx="154" hasCustomPrompt="1"/>
          </p:nvPr>
        </p:nvSpPr>
        <p:spPr>
          <a:xfrm>
            <a:off x="201267" y="3864595"/>
            <a:ext cx="8741468" cy="1308758"/>
          </a:xfrm>
          <a:prstGeom prst="rect">
            <a:avLst/>
          </a:prstGeom>
        </p:spPr>
        <p:txBody>
          <a:bodyPr lIns="45729" tIns="22865" rIns="45729" bIns="22865" anchor="t" anchorCtr="1">
            <a:noAutofit/>
          </a:bodyPr>
          <a:lstStyle>
            <a:lvl1pPr marL="0" indent="0" algn="ctr">
              <a:buFontTx/>
              <a:buNone/>
              <a:defRPr sz="1600" b="1" baseline="0">
                <a:solidFill>
                  <a:srgbClr val="023361"/>
                </a:solidFill>
                <a:latin typeface="+mj-lt"/>
                <a:cs typeface="B Titr" panose="00000700000000000000" pitchFamily="2" charset="-78"/>
              </a:defRPr>
            </a:lvl1pPr>
            <a:lvl2pPr>
              <a:buFontTx/>
              <a:buNone/>
              <a:defRPr sz="1828"/>
            </a:lvl2pPr>
            <a:lvl3pPr>
              <a:buFontTx/>
              <a:buNone/>
              <a:defRPr sz="1828"/>
            </a:lvl3pPr>
            <a:lvl4pPr>
              <a:buFontTx/>
              <a:buNone/>
              <a:defRPr sz="1828"/>
            </a:lvl4pPr>
            <a:lvl5pPr>
              <a:buFontTx/>
              <a:buNone/>
              <a:defRPr sz="1828"/>
            </a:lvl5pPr>
          </a:lstStyle>
          <a:p>
            <a:pPr lvl="0"/>
            <a:r>
              <a:rPr lang="fa-IR" dirty="0" smtClean="0"/>
              <a:t>نویسنده یا نویسندگان مقاله را </a:t>
            </a:r>
            <a:r>
              <a:rPr lang="fa-IR" dirty="0"/>
              <a:t>وارد نمایید</a:t>
            </a:r>
            <a:endParaRPr lang="en-US" dirty="0"/>
          </a:p>
        </p:txBody>
      </p:sp>
      <p:sp>
        <p:nvSpPr>
          <p:cNvPr id="6" name="Rectangle 5"/>
          <p:cNvSpPr/>
          <p:nvPr userDrawn="1"/>
        </p:nvSpPr>
        <p:spPr>
          <a:xfrm>
            <a:off x="3002506" y="3318686"/>
            <a:ext cx="3193577" cy="4776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400" b="0" cap="none" spc="0" dirty="0" smtClean="0">
                <a:ln w="0"/>
                <a:solidFill>
                  <a:schemeClr val="tx1"/>
                </a:solidFill>
                <a:effectLst/>
                <a:cs typeface="B Titr" panose="00000700000000000000" pitchFamily="2" charset="-78"/>
              </a:rPr>
              <a:t>نویسنده</a:t>
            </a:r>
            <a:r>
              <a:rPr lang="fa-IR" sz="2400" b="0" cap="none" spc="0" baseline="0" dirty="0" smtClean="0">
                <a:ln w="0"/>
                <a:solidFill>
                  <a:schemeClr val="tx1"/>
                </a:solidFill>
                <a:effectLst/>
                <a:cs typeface="B Titr" panose="00000700000000000000" pitchFamily="2" charset="-78"/>
              </a:rPr>
              <a:t> / نویسندگان</a:t>
            </a:r>
            <a:endParaRPr lang="fa-IR" sz="2400" b="0" cap="none" spc="0" dirty="0" smtClean="0">
              <a:ln w="0"/>
              <a:solidFill>
                <a:schemeClr val="tx1"/>
              </a:solidFill>
              <a:effectLst/>
              <a:cs typeface="B Titr" panose="00000700000000000000" pitchFamily="2" charset="-78"/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3002506" y="5173353"/>
            <a:ext cx="3193577" cy="4776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400" b="0" cap="none" spc="0" dirty="0" smtClean="0">
                <a:ln w="0"/>
                <a:solidFill>
                  <a:schemeClr val="tx1"/>
                </a:solidFill>
                <a:effectLst/>
                <a:cs typeface="B Titr" panose="00000700000000000000" pitchFamily="2" charset="-78"/>
              </a:rPr>
              <a:t>ارائه دهنده</a:t>
            </a:r>
          </a:p>
        </p:txBody>
      </p:sp>
      <p:sp>
        <p:nvSpPr>
          <p:cNvPr id="8" name="Text Placeholder 76"/>
          <p:cNvSpPr>
            <a:spLocks noGrp="1"/>
          </p:cNvSpPr>
          <p:nvPr>
            <p:ph type="body" sz="quarter" idx="155" hasCustomPrompt="1"/>
          </p:nvPr>
        </p:nvSpPr>
        <p:spPr>
          <a:xfrm>
            <a:off x="201267" y="5735753"/>
            <a:ext cx="8741468" cy="746357"/>
          </a:xfrm>
          <a:prstGeom prst="rect">
            <a:avLst/>
          </a:prstGeom>
        </p:spPr>
        <p:txBody>
          <a:bodyPr lIns="45729" tIns="22865" rIns="45729" bIns="22865" anchor="t" anchorCtr="1">
            <a:noAutofit/>
          </a:bodyPr>
          <a:lstStyle>
            <a:lvl1pPr marL="0" indent="0" algn="ctr">
              <a:buFontTx/>
              <a:buNone/>
              <a:defRPr sz="1600" b="1" baseline="0">
                <a:solidFill>
                  <a:srgbClr val="023361"/>
                </a:solidFill>
                <a:latin typeface="+mj-lt"/>
                <a:cs typeface="B Titr" panose="00000700000000000000" pitchFamily="2" charset="-78"/>
              </a:defRPr>
            </a:lvl1pPr>
            <a:lvl2pPr>
              <a:buFontTx/>
              <a:buNone/>
              <a:defRPr sz="1828"/>
            </a:lvl2pPr>
            <a:lvl3pPr>
              <a:buFontTx/>
              <a:buNone/>
              <a:defRPr sz="1828"/>
            </a:lvl3pPr>
            <a:lvl4pPr>
              <a:buFontTx/>
              <a:buNone/>
              <a:defRPr sz="1828"/>
            </a:lvl4pPr>
            <a:lvl5pPr>
              <a:buFontTx/>
              <a:buNone/>
              <a:defRPr sz="1828"/>
            </a:lvl5pPr>
          </a:lstStyle>
          <a:p>
            <a:pPr lvl="0"/>
            <a:r>
              <a:rPr lang="fa-IR" dirty="0" smtClean="0"/>
              <a:t>ارائه دهنده مقاله را </a:t>
            </a:r>
            <a:r>
              <a:rPr lang="fa-IR" dirty="0"/>
              <a:t>وارد نمایید</a:t>
            </a:r>
            <a:endParaRPr lang="en-US" dirty="0"/>
          </a:p>
        </p:txBody>
      </p:sp>
      <p:sp>
        <p:nvSpPr>
          <p:cNvPr id="2" name="Rectangle 1"/>
          <p:cNvSpPr/>
          <p:nvPr userDrawn="1"/>
        </p:nvSpPr>
        <p:spPr>
          <a:xfrm>
            <a:off x="3698543" y="1678112"/>
            <a:ext cx="1842448" cy="4776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400" b="0" cap="none" spc="0" dirty="0" smtClean="0">
                <a:ln w="0"/>
                <a:solidFill>
                  <a:schemeClr val="tx1"/>
                </a:solidFill>
                <a:effectLst/>
                <a:cs typeface="B Titr" panose="00000700000000000000" pitchFamily="2" charset="-78"/>
              </a:rPr>
              <a:t>عنوان مقاله</a:t>
            </a:r>
          </a:p>
        </p:txBody>
      </p:sp>
    </p:spTree>
    <p:extLst>
      <p:ext uri="{BB962C8B-B14F-4D97-AF65-F5344CB8AC3E}">
        <p14:creationId xmlns:p14="http://schemas.microsoft.com/office/powerpoint/2010/main" val="8148429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tandard 4 columns">
    <p:bg>
      <p:bgPr>
        <a:gradFill>
          <a:gsLst>
            <a:gs pos="0">
              <a:srgbClr val="37B7F1"/>
            </a:gs>
            <a:gs pos="50000">
              <a:schemeClr val="accent5">
                <a:lumMod val="60000"/>
                <a:lumOff val="40000"/>
              </a:schemeClr>
            </a:gs>
            <a:gs pos="77000">
              <a:schemeClr val="bg1"/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Text Placeholder 76"/>
          <p:cNvSpPr>
            <a:spLocks noGrp="1"/>
          </p:cNvSpPr>
          <p:nvPr>
            <p:ph type="body" sz="quarter" idx="153" hasCustomPrompt="1"/>
          </p:nvPr>
        </p:nvSpPr>
        <p:spPr>
          <a:xfrm>
            <a:off x="201267" y="1611008"/>
            <a:ext cx="8741468" cy="313326"/>
          </a:xfrm>
          <a:prstGeom prst="rect">
            <a:avLst/>
          </a:prstGeom>
        </p:spPr>
        <p:txBody>
          <a:bodyPr lIns="45729" tIns="22865" rIns="45729" bIns="22865" anchor="t" anchorCtr="1">
            <a:noAutofit/>
          </a:bodyPr>
          <a:lstStyle>
            <a:lvl1pPr marL="0" indent="0" algn="ctr">
              <a:buFontTx/>
              <a:buNone/>
              <a:defRPr sz="1600" b="1" baseline="0">
                <a:solidFill>
                  <a:srgbClr val="023361"/>
                </a:solidFill>
                <a:latin typeface="+mj-lt"/>
                <a:cs typeface="B Titr" panose="00000700000000000000" pitchFamily="2" charset="-78"/>
              </a:defRPr>
            </a:lvl1pPr>
            <a:lvl2pPr>
              <a:buFontTx/>
              <a:buNone/>
              <a:defRPr sz="1828"/>
            </a:lvl2pPr>
            <a:lvl3pPr>
              <a:buFontTx/>
              <a:buNone/>
              <a:defRPr sz="1828"/>
            </a:lvl3pPr>
            <a:lvl4pPr>
              <a:buFontTx/>
              <a:buNone/>
              <a:defRPr sz="1828"/>
            </a:lvl4pPr>
            <a:lvl5pPr>
              <a:buFontTx/>
              <a:buNone/>
              <a:defRPr sz="1828"/>
            </a:lvl5pPr>
          </a:lstStyle>
          <a:p>
            <a:pPr lvl="0"/>
            <a:r>
              <a:rPr lang="fa-IR" dirty="0"/>
              <a:t>عنوان </a:t>
            </a:r>
            <a:r>
              <a:rPr lang="fa-IR" dirty="0" smtClean="0"/>
              <a:t>مقاله را </a:t>
            </a:r>
            <a:r>
              <a:rPr lang="fa-IR" dirty="0"/>
              <a:t>وارد نمایید</a:t>
            </a:r>
            <a:endParaRPr lang="en-US" dirty="0"/>
          </a:p>
        </p:txBody>
      </p:sp>
      <p:sp>
        <p:nvSpPr>
          <p:cNvPr id="3" name="Text Placeholder 76"/>
          <p:cNvSpPr>
            <a:spLocks noGrp="1"/>
          </p:cNvSpPr>
          <p:nvPr>
            <p:ph type="body" sz="quarter" idx="154" hasCustomPrompt="1"/>
          </p:nvPr>
        </p:nvSpPr>
        <p:spPr>
          <a:xfrm>
            <a:off x="201267" y="2076734"/>
            <a:ext cx="8741468" cy="4446896"/>
          </a:xfrm>
          <a:prstGeom prst="rect">
            <a:avLst/>
          </a:prstGeom>
        </p:spPr>
        <p:txBody>
          <a:bodyPr lIns="45729" tIns="22865" rIns="45729" bIns="22865" anchor="t" anchorCtr="1">
            <a:noAutofit/>
          </a:bodyPr>
          <a:lstStyle>
            <a:lvl1pPr marL="0" indent="0" algn="ctr">
              <a:buFontTx/>
              <a:buNone/>
              <a:defRPr sz="1600" b="1" baseline="0">
                <a:solidFill>
                  <a:srgbClr val="023361"/>
                </a:solidFill>
                <a:latin typeface="+mj-lt"/>
                <a:cs typeface="B Titr" panose="00000700000000000000" pitchFamily="2" charset="-78"/>
              </a:defRPr>
            </a:lvl1pPr>
            <a:lvl2pPr>
              <a:buFontTx/>
              <a:buNone/>
              <a:defRPr sz="1828"/>
            </a:lvl2pPr>
            <a:lvl3pPr>
              <a:buFontTx/>
              <a:buNone/>
              <a:defRPr sz="1828"/>
            </a:lvl3pPr>
            <a:lvl4pPr>
              <a:buFontTx/>
              <a:buNone/>
              <a:defRPr sz="1828"/>
            </a:lvl4pPr>
            <a:lvl5pPr>
              <a:buFontTx/>
              <a:buNone/>
              <a:defRPr sz="1828"/>
            </a:lvl5pPr>
          </a:lstStyle>
          <a:p>
            <a:pPr lvl="0"/>
            <a:r>
              <a:rPr lang="fa-IR" dirty="0" smtClean="0"/>
              <a:t>متن مقاله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08200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rgbClr val="0050C3"/>
            </a:gs>
            <a:gs pos="50000">
              <a:srgbClr val="549DFE"/>
            </a:gs>
            <a:gs pos="88000">
              <a:schemeClr val="bg1"/>
            </a:gs>
          </a:gsLst>
          <a:lin ang="16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098" y="-13488"/>
            <a:ext cx="9153097" cy="685767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1" r:id="rId2"/>
    <p:sldLayoutId id="2147483660" r:id="rId3"/>
  </p:sldLayoutIdLst>
  <p:timing>
    <p:tnLst>
      <p:par>
        <p:cTn id="1" dur="indefinite" restart="never" nodeType="tmRoot"/>
      </p:par>
    </p:tnLst>
  </p:timing>
  <p:txStyles>
    <p:titleStyle>
      <a:lvl1pPr algn="ctr" defTabSz="1290639" rtl="0" eaLnBrk="1" latinLnBrk="0" hangingPunct="1">
        <a:spcBef>
          <a:spcPct val="0"/>
        </a:spcBef>
        <a:buNone/>
        <a:defRPr sz="2590" kern="1200">
          <a:solidFill>
            <a:schemeClr val="bg1"/>
          </a:solidFill>
          <a:latin typeface="Trebuchet MS" pitchFamily="34" charset="0"/>
          <a:ea typeface="+mj-ea"/>
          <a:cs typeface="+mj-cs"/>
        </a:defRPr>
      </a:lvl1pPr>
    </p:titleStyle>
    <p:bodyStyle>
      <a:lvl1pPr marL="483990" indent="-483990" algn="l" defTabSz="1290639" rtl="0" eaLnBrk="1" latinLnBrk="0" hangingPunct="1">
        <a:spcBef>
          <a:spcPct val="20000"/>
        </a:spcBef>
        <a:buFont typeface="Arial" pitchFamily="34" charset="0"/>
        <a:buChar char="•"/>
        <a:defRPr sz="4520" kern="1200">
          <a:solidFill>
            <a:schemeClr val="tx1"/>
          </a:solidFill>
          <a:latin typeface="+mn-lt"/>
          <a:ea typeface="+mn-ea"/>
          <a:cs typeface="+mn-cs"/>
        </a:defRPr>
      </a:lvl1pPr>
      <a:lvl2pPr marL="1048644" indent="-403325" algn="l" defTabSz="1290639" rtl="0" eaLnBrk="1" latinLnBrk="0" hangingPunct="1">
        <a:spcBef>
          <a:spcPct val="20000"/>
        </a:spcBef>
        <a:buFont typeface="Arial" pitchFamily="34" charset="0"/>
        <a:buChar char="–"/>
        <a:defRPr sz="4012" kern="1200">
          <a:solidFill>
            <a:schemeClr val="tx1"/>
          </a:solidFill>
          <a:latin typeface="+mn-lt"/>
          <a:ea typeface="+mn-ea"/>
          <a:cs typeface="+mn-cs"/>
        </a:defRPr>
      </a:lvl2pPr>
      <a:lvl3pPr marL="1613299" indent="-322660" algn="l" defTabSz="1290639" rtl="0" eaLnBrk="1" latinLnBrk="0" hangingPunct="1">
        <a:spcBef>
          <a:spcPct val="20000"/>
        </a:spcBef>
        <a:buFont typeface="Arial" pitchFamily="34" charset="0"/>
        <a:buChar char="•"/>
        <a:defRPr sz="3403" kern="1200">
          <a:solidFill>
            <a:schemeClr val="tx1"/>
          </a:solidFill>
          <a:latin typeface="+mn-lt"/>
          <a:ea typeface="+mn-ea"/>
          <a:cs typeface="+mn-cs"/>
        </a:defRPr>
      </a:lvl3pPr>
      <a:lvl4pPr marL="2258619" indent="-322660" algn="l" defTabSz="1290639" rtl="0" eaLnBrk="1" latinLnBrk="0" hangingPunct="1">
        <a:spcBef>
          <a:spcPct val="20000"/>
        </a:spcBef>
        <a:buFont typeface="Arial" pitchFamily="34" charset="0"/>
        <a:buChar char="–"/>
        <a:defRPr sz="2844" kern="1200">
          <a:solidFill>
            <a:schemeClr val="tx1"/>
          </a:solidFill>
          <a:latin typeface="+mn-lt"/>
          <a:ea typeface="+mn-ea"/>
          <a:cs typeface="+mn-cs"/>
        </a:defRPr>
      </a:lvl4pPr>
      <a:lvl5pPr marL="2903938" indent="-322660" algn="l" defTabSz="1290639" rtl="0" eaLnBrk="1" latinLnBrk="0" hangingPunct="1">
        <a:spcBef>
          <a:spcPct val="20000"/>
        </a:spcBef>
        <a:buFont typeface="Arial" pitchFamily="34" charset="0"/>
        <a:buChar char="»"/>
        <a:defRPr sz="2844" kern="1200">
          <a:solidFill>
            <a:schemeClr val="tx1"/>
          </a:solidFill>
          <a:latin typeface="+mn-lt"/>
          <a:ea typeface="+mn-ea"/>
          <a:cs typeface="+mn-cs"/>
        </a:defRPr>
      </a:lvl5pPr>
      <a:lvl6pPr marL="3549258" indent="-322660" algn="l" defTabSz="1290639" rtl="0" eaLnBrk="1" latinLnBrk="0" hangingPunct="1">
        <a:spcBef>
          <a:spcPct val="20000"/>
        </a:spcBef>
        <a:buFont typeface="Arial" pitchFamily="34" charset="0"/>
        <a:buChar char="•"/>
        <a:defRPr sz="2844" kern="1200">
          <a:solidFill>
            <a:schemeClr val="tx1"/>
          </a:solidFill>
          <a:latin typeface="+mn-lt"/>
          <a:ea typeface="+mn-ea"/>
          <a:cs typeface="+mn-cs"/>
        </a:defRPr>
      </a:lvl6pPr>
      <a:lvl7pPr marL="4194577" indent="-322660" algn="l" defTabSz="1290639" rtl="0" eaLnBrk="1" latinLnBrk="0" hangingPunct="1">
        <a:spcBef>
          <a:spcPct val="20000"/>
        </a:spcBef>
        <a:buFont typeface="Arial" pitchFamily="34" charset="0"/>
        <a:buChar char="•"/>
        <a:defRPr sz="2844" kern="1200">
          <a:solidFill>
            <a:schemeClr val="tx1"/>
          </a:solidFill>
          <a:latin typeface="+mn-lt"/>
          <a:ea typeface="+mn-ea"/>
          <a:cs typeface="+mn-cs"/>
        </a:defRPr>
      </a:lvl7pPr>
      <a:lvl8pPr marL="4839897" indent="-322660" algn="l" defTabSz="1290639" rtl="0" eaLnBrk="1" latinLnBrk="0" hangingPunct="1">
        <a:spcBef>
          <a:spcPct val="20000"/>
        </a:spcBef>
        <a:buFont typeface="Arial" pitchFamily="34" charset="0"/>
        <a:buChar char="•"/>
        <a:defRPr sz="2844" kern="1200">
          <a:solidFill>
            <a:schemeClr val="tx1"/>
          </a:solidFill>
          <a:latin typeface="+mn-lt"/>
          <a:ea typeface="+mn-ea"/>
          <a:cs typeface="+mn-cs"/>
        </a:defRPr>
      </a:lvl8pPr>
      <a:lvl9pPr marL="5485217" indent="-322660" algn="l" defTabSz="1290639" rtl="0" eaLnBrk="1" latinLnBrk="0" hangingPunct="1">
        <a:spcBef>
          <a:spcPct val="20000"/>
        </a:spcBef>
        <a:buFont typeface="Arial" pitchFamily="34" charset="0"/>
        <a:buChar char="•"/>
        <a:defRPr sz="284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90639" rtl="0" eaLnBrk="1" latinLnBrk="0" hangingPunct="1">
        <a:defRPr sz="2540" kern="1200">
          <a:solidFill>
            <a:schemeClr val="tx1"/>
          </a:solidFill>
          <a:latin typeface="+mn-lt"/>
          <a:ea typeface="+mn-ea"/>
          <a:cs typeface="+mn-cs"/>
        </a:defRPr>
      </a:lvl1pPr>
      <a:lvl2pPr marL="645320" algn="l" defTabSz="1290639" rtl="0" eaLnBrk="1" latinLnBrk="0" hangingPunct="1">
        <a:defRPr sz="2540" kern="1200">
          <a:solidFill>
            <a:schemeClr val="tx1"/>
          </a:solidFill>
          <a:latin typeface="+mn-lt"/>
          <a:ea typeface="+mn-ea"/>
          <a:cs typeface="+mn-cs"/>
        </a:defRPr>
      </a:lvl2pPr>
      <a:lvl3pPr marL="1290639" algn="l" defTabSz="1290639" rtl="0" eaLnBrk="1" latinLnBrk="0" hangingPunct="1">
        <a:defRPr sz="2540" kern="1200">
          <a:solidFill>
            <a:schemeClr val="tx1"/>
          </a:solidFill>
          <a:latin typeface="+mn-lt"/>
          <a:ea typeface="+mn-ea"/>
          <a:cs typeface="+mn-cs"/>
        </a:defRPr>
      </a:lvl3pPr>
      <a:lvl4pPr marL="1935959" algn="l" defTabSz="1290639" rtl="0" eaLnBrk="1" latinLnBrk="0" hangingPunct="1">
        <a:defRPr sz="2540" kern="1200">
          <a:solidFill>
            <a:schemeClr val="tx1"/>
          </a:solidFill>
          <a:latin typeface="+mn-lt"/>
          <a:ea typeface="+mn-ea"/>
          <a:cs typeface="+mn-cs"/>
        </a:defRPr>
      </a:lvl4pPr>
      <a:lvl5pPr marL="2581279" algn="l" defTabSz="1290639" rtl="0" eaLnBrk="1" latinLnBrk="0" hangingPunct="1">
        <a:defRPr sz="2540" kern="1200">
          <a:solidFill>
            <a:schemeClr val="tx1"/>
          </a:solidFill>
          <a:latin typeface="+mn-lt"/>
          <a:ea typeface="+mn-ea"/>
          <a:cs typeface="+mn-cs"/>
        </a:defRPr>
      </a:lvl5pPr>
      <a:lvl6pPr marL="3226598" algn="l" defTabSz="1290639" rtl="0" eaLnBrk="1" latinLnBrk="0" hangingPunct="1">
        <a:defRPr sz="2540" kern="1200">
          <a:solidFill>
            <a:schemeClr val="tx1"/>
          </a:solidFill>
          <a:latin typeface="+mn-lt"/>
          <a:ea typeface="+mn-ea"/>
          <a:cs typeface="+mn-cs"/>
        </a:defRPr>
      </a:lvl6pPr>
      <a:lvl7pPr marL="3871918" algn="l" defTabSz="1290639" rtl="0" eaLnBrk="1" latinLnBrk="0" hangingPunct="1">
        <a:defRPr sz="2540" kern="1200">
          <a:solidFill>
            <a:schemeClr val="tx1"/>
          </a:solidFill>
          <a:latin typeface="+mn-lt"/>
          <a:ea typeface="+mn-ea"/>
          <a:cs typeface="+mn-cs"/>
        </a:defRPr>
      </a:lvl7pPr>
      <a:lvl8pPr marL="4517238" algn="l" defTabSz="1290639" rtl="0" eaLnBrk="1" latinLnBrk="0" hangingPunct="1">
        <a:defRPr sz="2540" kern="1200">
          <a:solidFill>
            <a:schemeClr val="tx1"/>
          </a:solidFill>
          <a:latin typeface="+mn-lt"/>
          <a:ea typeface="+mn-ea"/>
          <a:cs typeface="+mn-cs"/>
        </a:defRPr>
      </a:lvl8pPr>
      <a:lvl9pPr marL="5162558" algn="l" defTabSz="1290639" rtl="0" eaLnBrk="1" latinLnBrk="0" hangingPunct="1">
        <a:defRPr sz="2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97531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5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5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55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9624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53"/>
          </p:nvPr>
        </p:nvSpPr>
        <p:spPr>
          <a:xfrm>
            <a:off x="201267" y="1297106"/>
            <a:ext cx="8741468" cy="31332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54"/>
          </p:nvPr>
        </p:nvSpPr>
        <p:spPr>
          <a:xfrm>
            <a:off x="201267" y="1733265"/>
            <a:ext cx="8741468" cy="4940489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3749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53"/>
          </p:nvPr>
        </p:nvSpPr>
        <p:spPr>
          <a:xfrm>
            <a:off x="201267" y="1297106"/>
            <a:ext cx="8741468" cy="31332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54"/>
          </p:nvPr>
        </p:nvSpPr>
        <p:spPr>
          <a:xfrm>
            <a:off x="201267" y="1733265"/>
            <a:ext cx="8741468" cy="4940489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1164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53"/>
          </p:nvPr>
        </p:nvSpPr>
        <p:spPr>
          <a:xfrm>
            <a:off x="201267" y="1297106"/>
            <a:ext cx="8741468" cy="31332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54"/>
          </p:nvPr>
        </p:nvSpPr>
        <p:spPr>
          <a:xfrm>
            <a:off x="201267" y="1733265"/>
            <a:ext cx="8741468" cy="4940489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8006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53"/>
          </p:nvPr>
        </p:nvSpPr>
        <p:spPr>
          <a:xfrm>
            <a:off x="201267" y="1297106"/>
            <a:ext cx="8741468" cy="31332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54"/>
          </p:nvPr>
        </p:nvSpPr>
        <p:spPr>
          <a:xfrm>
            <a:off x="201267" y="1733265"/>
            <a:ext cx="8741468" cy="4940489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8582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osterPresentations.com-100CMx140CM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2800" dirty="0">
            <a:latin typeface="Times New Roman" panose="02020603050405020304" pitchFamily="18" charset="0"/>
            <a:cs typeface="Times New Roman" panose="02020603050405020304" pitchFamily="18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PosterPresentations.com-100CMx140CM</Template>
  <TotalTime>0</TotalTime>
  <Words>1</Words>
  <Application>Microsoft Office PowerPoint</Application>
  <PresentationFormat>On-screen Show (4:3)</PresentationFormat>
  <Paragraphs>1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B Titr</vt:lpstr>
      <vt:lpstr>Calibri</vt:lpstr>
      <vt:lpstr>Trebuchet MS</vt:lpstr>
      <vt:lpstr>PosterPresentations.com-100CMx140CM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2016-08-27T06:13:15Z</dcterms:created>
  <dcterms:modified xsi:type="dcterms:W3CDTF">2022-12-05T19:30:13Z</dcterms:modified>
</cp:coreProperties>
</file>